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8410B16-CA63-4DC5-80DE-112361B36A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3F39B4-8BEC-4AD8-854D-910E0779E2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E5E5C-2A8A-4FCE-BE5F-6119E0E27788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035C80C-64E8-4B3D-A18F-1AA18559D1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3CB9E5-A778-46A7-A615-6EC180EC21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3413F-D0EA-4622-96ED-090BCDE87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65097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65A986-BE01-4EF9-A0F2-D41EFB869F5A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64AC0-BB20-4831-8581-951794AA99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16412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521F52F-1963-4E1D-ADDE-D53ABDE1273A}" type="datetime1">
              <a:rPr lang="ru-RU" smtClean="0"/>
              <a:t>18.01.2024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545F541-BB7D-43B4-A917-0AAD277C507D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70456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14:flythrough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DA3E-46FD-4218-A4D6-9358E2B3165B}" type="datetime1">
              <a:rPr lang="ru-RU" smtClean="0"/>
              <a:t>18.01.2024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F541-BB7D-43B4-A917-0AAD277C5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68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21F97-E30D-46EA-9629-DB584FDD533E}" type="datetime1">
              <a:rPr lang="ru-RU" smtClean="0"/>
              <a:t>18.01.2024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F541-BB7D-43B4-A917-0AAD277C5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49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3300D-2C54-41A9-BD81-354223F894D9}" type="datetime1">
              <a:rPr lang="ru-RU" smtClean="0"/>
              <a:t>18.01.2024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F541-BB7D-43B4-A917-0AAD277C5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6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ythrough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C5302E-8ED8-432D-9695-1A0A1A14DA2A}" type="datetime1">
              <a:rPr lang="ru-RU" smtClean="0"/>
              <a:t>18.01.2024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45F541-BB7D-43B4-A917-0AAD277C507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72914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14:flythrough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D45F4-F1AD-40FE-B217-3D7B523CF75C}" type="datetime1">
              <a:rPr lang="ru-RU" smtClean="0"/>
              <a:t>18.01.2024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F541-BB7D-43B4-A917-0AAD277C5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02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ythrough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7F474-B600-49B6-AD8E-23CFED363BDE}" type="datetime1">
              <a:rPr lang="ru-RU" smtClean="0"/>
              <a:t>18.01.2024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F541-BB7D-43B4-A917-0AAD277C5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175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ythrough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13EE-559C-4C79-8F8A-01C8F2282902}" type="datetime1">
              <a:rPr lang="ru-RU" smtClean="0"/>
              <a:t>18.01.2024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F541-BB7D-43B4-A917-0AAD277C5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97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ythrough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7A085-D63F-4909-93B8-4A37A034F5CF}" type="datetime1">
              <a:rPr lang="ru-RU" smtClean="0"/>
              <a:t>18.01.2024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F541-BB7D-43B4-A917-0AAD277C5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869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ythrough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A5F0CA-FA96-47BF-AEBA-4D8CA463770B}" type="datetime1">
              <a:rPr lang="ru-RU" smtClean="0"/>
              <a:t>18.01.2024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45F541-BB7D-43B4-A917-0AAD277C507D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901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36B45C-659A-4949-B7AE-3F56136C0190}" type="datetime1">
              <a:rPr lang="ru-RU" smtClean="0"/>
              <a:t>18.01.2024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45F541-BB7D-43B4-A917-0AAD277C507D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979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627AAF7-D413-4970-BED5-06CA29BB6553}" type="datetime1">
              <a:rPr lang="ru-RU" smtClean="0"/>
              <a:t>18.01.2024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545F541-BB7D-43B4-A917-0AAD277C507D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0194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 xmlns:p14="http://schemas.microsoft.com/office/powerpoint/2010/main">
    <mc:Choice Requires="p14">
      <p:transition p14:dur="250">
        <p14:flythrough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F239B4-C869-4E2F-AF9A-60F09F122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6589" y="2333213"/>
            <a:ext cx="9418320" cy="981512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Игровое приложение в жанре ужасов и шутера «</a:t>
            </a:r>
            <a:r>
              <a:rPr lang="ru-RU" sz="36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PyDDoom</a:t>
            </a:r>
            <a:r>
              <a:rPr lang="ru-RU" sz="3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»</a:t>
            </a:r>
            <a:endParaRPr lang="ru-RU" sz="3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7CC1A0-EB50-48F8-A6A9-AE97E67D2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521666"/>
            <a:ext cx="9418320" cy="1772808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Выполнил </a:t>
            </a:r>
            <a:r>
              <a:rPr lang="ru-RU" dirty="0" err="1"/>
              <a:t>Мурыгин</a:t>
            </a:r>
            <a:r>
              <a:rPr lang="ru-RU" dirty="0"/>
              <a:t> Ю.А</a:t>
            </a:r>
          </a:p>
          <a:p>
            <a:pPr algn="l"/>
            <a:r>
              <a:rPr lang="ru-RU" dirty="0"/>
              <a:t>Ученик группы 4</a:t>
            </a:r>
          </a:p>
          <a:p>
            <a:pPr algn="l"/>
            <a:r>
              <a:rPr lang="ru-RU" sz="2400" dirty="0">
                <a:cs typeface="Times New Roman" panose="02020603050405020304" pitchFamily="18" charset="0"/>
              </a:rPr>
              <a:t>Руководитель Борисов </a:t>
            </a:r>
            <a:r>
              <a:rPr lang="ru-RU" sz="2400" dirty="0" err="1">
                <a:cs typeface="Times New Roman" panose="02020603050405020304" pitchFamily="18" charset="0"/>
              </a:rPr>
              <a:t>А.И</a:t>
            </a:r>
            <a:r>
              <a:rPr lang="ru-RU" sz="2400" dirty="0"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ru-RU" sz="2400" dirty="0">
                <a:cs typeface="Times New Roman" panose="02020603050405020304" pitchFamily="18" charset="0"/>
              </a:rPr>
              <a:t>Преподаватель Детского технопарка "Альтаир"</a:t>
            </a: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72DC24B-AD86-4ED8-A244-1C1A3E511805}"/>
              </a:ext>
            </a:extLst>
          </p:cNvPr>
          <p:cNvSpPr txBox="1">
            <a:spLocks/>
          </p:cNvSpPr>
          <p:nvPr/>
        </p:nvSpPr>
        <p:spPr>
          <a:xfrm>
            <a:off x="1386840" y="365760"/>
            <a:ext cx="9418320" cy="760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/>
              <a:t>Детский технопарк «Альтаир»</a:t>
            </a:r>
          </a:p>
          <a:p>
            <a:pPr algn="ctr"/>
            <a:r>
              <a:rPr lang="ru-RU" sz="2000" dirty="0"/>
              <a:t>(РТУ МИРЭА)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B1B815-176C-4863-934E-998EFEB96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06" y="0"/>
            <a:ext cx="2376794" cy="1532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835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ythroug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F6C31-E6D6-4597-A2A7-1DB053E1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C13638-9C49-412F-8A1C-F761B1C2A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8754533" cy="874183"/>
          </a:xfrm>
        </p:spPr>
        <p:txBody>
          <a:bodyPr/>
          <a:lstStyle/>
          <a:p>
            <a:r>
              <a:rPr lang="ru-RU" dirty="0"/>
              <a:t>Создать аналог игры </a:t>
            </a:r>
            <a:r>
              <a:rPr lang="en-US" dirty="0"/>
              <a:t>DOOM</a:t>
            </a:r>
            <a:r>
              <a:rPr lang="ru-RU" dirty="0"/>
              <a:t> на питоне</a:t>
            </a:r>
          </a:p>
          <a:p>
            <a:r>
              <a:rPr lang="ru-RU" dirty="0"/>
              <a:t>Подарить ветеранам мира гейминга возможность окунуться в прошлое 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ED1ADE-6166-460D-8A09-072EBBE0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F541-BB7D-43B4-A917-0AAD277C507D}" type="slidenum">
              <a:rPr lang="ru-RU" smtClean="0"/>
              <a:t>2</a:t>
            </a:fld>
            <a:endParaRPr lang="ru-RU"/>
          </a:p>
        </p:txBody>
      </p:sp>
      <p:pic>
        <p:nvPicPr>
          <p:cNvPr id="1026" name="Picture 2" descr="Старые игры для айфон, в которые стоит поиграть каждому">
            <a:extLst>
              <a:ext uri="{FF2B5EF4-FFF2-40B4-BE49-F238E27FC236}">
                <a16:creationId xmlns:a16="http://schemas.microsoft.com/office/drawing/2014/main" id="{CFC34A2C-DC23-4CDE-857D-E3E97F8DD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867" y="2428774"/>
            <a:ext cx="4792133" cy="267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чему вы ещё не раз купите Doom, Skyrim и другие старые игры — Ferra.ru">
            <a:extLst>
              <a:ext uri="{FF2B5EF4-FFF2-40B4-BE49-F238E27FC236}">
                <a16:creationId xmlns:a16="http://schemas.microsoft.com/office/drawing/2014/main" id="{1B74A8B0-FEC0-44C3-B7D5-86ABD5D87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49"/>
          <a:stretch/>
        </p:blipFill>
        <p:spPr bwMode="auto">
          <a:xfrm>
            <a:off x="3650368" y="3928533"/>
            <a:ext cx="5043664" cy="292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Лучшие старые игры на ПК с 1995 по 2015 год">
            <a:extLst>
              <a:ext uri="{FF2B5EF4-FFF2-40B4-BE49-F238E27FC236}">
                <a16:creationId xmlns:a16="http://schemas.microsoft.com/office/drawing/2014/main" id="{E38AD1D2-A863-48F9-A131-CB5C30E05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14"/>
          <a:stretch/>
        </p:blipFill>
        <p:spPr bwMode="auto">
          <a:xfrm>
            <a:off x="1207384" y="2428774"/>
            <a:ext cx="4966140" cy="241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5CDB4A-97CA-472E-9181-BD2F1C1DD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9" y="2286464"/>
            <a:ext cx="2343477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8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F6C31-E6D6-4597-A2A7-1DB053E1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C13638-9C49-412F-8A1C-F761B1C2A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dirty="0"/>
              <a:t>Сейчас игры развиваются с неимоверной скоростью, и старые игры пропадают с площадок, а с этим и возможность в них поиграть.</a:t>
            </a:r>
          </a:p>
          <a:p>
            <a:pPr marL="0" indent="0" algn="ctr">
              <a:buNone/>
            </a:pPr>
            <a:r>
              <a:rPr lang="ru-RU" dirty="0"/>
              <a:t>Мы создаем новую игру, но в старом стиле, чтобы каждый мог погрузиться в прошлое.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ED1ADE-6166-460D-8A09-072EBBE0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F541-BB7D-43B4-A917-0AAD277C507D}" type="slidenum">
              <a:rPr lang="ru-RU" smtClean="0"/>
              <a:t>3</a:t>
            </a:fld>
            <a:endParaRPr lang="ru-RU"/>
          </a:p>
        </p:txBody>
      </p:sp>
      <p:pic>
        <p:nvPicPr>
          <p:cNvPr id="2050" name="Picture 2" descr="Геймеры назвали лучшие видеоигры: Игры: Наука и техника: Lenta.ru">
            <a:extLst>
              <a:ext uri="{FF2B5EF4-FFF2-40B4-BE49-F238E27FC236}">
                <a16:creationId xmlns:a16="http://schemas.microsoft.com/office/drawing/2014/main" id="{E5680ACF-9DB1-4DA5-A8A8-DB934208E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3429000"/>
            <a:ext cx="2604029" cy="260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пожилой человек с наушниками работает за современным ноутбуком. старик  держит телефон в пустом экране. магазин для старших сотрудн Стоковое  Изображение - изображение насчитывающей требование, клиника: 260194313">
            <a:extLst>
              <a:ext uri="{FF2B5EF4-FFF2-40B4-BE49-F238E27FC236}">
                <a16:creationId xmlns:a16="http://schemas.microsoft.com/office/drawing/2014/main" id="{6A0C6D7A-DB93-4E15-A3CF-7A721B0F7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933" y="4297396"/>
            <a:ext cx="3239876" cy="215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бёнок всё время сидит за компьютером. 6 советов, которые помогут извлечь  из этого пользу - Лайфхакер">
            <a:extLst>
              <a:ext uri="{FF2B5EF4-FFF2-40B4-BE49-F238E27FC236}">
                <a16:creationId xmlns:a16="http://schemas.microsoft.com/office/drawing/2014/main" id="{938E5208-7DDD-4D79-85E7-DA7C314B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275" y="4252648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Компьютер и ребенок: средство развития или беда 21 века">
            <a:extLst>
              <a:ext uri="{FF2B5EF4-FFF2-40B4-BE49-F238E27FC236}">
                <a16:creationId xmlns:a16="http://schemas.microsoft.com/office/drawing/2014/main" id="{5933FA14-3A5E-4327-AA85-D07CFE361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312" y="3508905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02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DE75F-6BFB-420C-BE15-1EF1D700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00A67A-64A6-4AA9-ABD6-07B99125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F541-BB7D-43B4-A917-0AAD277C507D}" type="slidenum">
              <a:rPr lang="ru-RU" smtClean="0"/>
              <a:t>4</a:t>
            </a:fld>
            <a:endParaRPr lang="ru-RU"/>
          </a:p>
        </p:txBody>
      </p:sp>
      <p:pic>
        <p:nvPicPr>
          <p:cNvPr id="3074" name="Picture 2" descr="Как стать программистом с нуля в 2024 году: что нужно для получения  профессии и как стать IT-специалистом самостоятельно без образования с  отзывами и советами экспертов">
            <a:extLst>
              <a:ext uri="{FF2B5EF4-FFF2-40B4-BE49-F238E27FC236}">
                <a16:creationId xmlns:a16="http://schemas.microsoft.com/office/drawing/2014/main" id="{B67994A6-9A96-4E4A-A242-3A1C37564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1541239"/>
            <a:ext cx="3028950" cy="188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B949CC-8021-498B-BDA6-DA84822BD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11"/>
          <a:stretch/>
        </p:blipFill>
        <p:spPr>
          <a:xfrm>
            <a:off x="3238500" y="3027139"/>
            <a:ext cx="4267200" cy="22896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1260E82-7FE5-48E5-B11A-5235FB1FA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525" y="3684884"/>
            <a:ext cx="3019284" cy="29708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CD05D5-07C4-4804-9204-18FEF2A3B1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92"/>
          <a:stretch/>
        </p:blipFill>
        <p:spPr>
          <a:xfrm>
            <a:off x="6267450" y="1003312"/>
            <a:ext cx="4140200" cy="2219601"/>
          </a:xfrm>
          <a:prstGeom prst="rect">
            <a:avLst/>
          </a:prstGeom>
        </p:spPr>
      </p:pic>
      <p:pic>
        <p:nvPicPr>
          <p:cNvPr id="3078" name="Picture 6" descr="Google Chrome — Википедия">
            <a:extLst>
              <a:ext uri="{FF2B5EF4-FFF2-40B4-BE49-F238E27FC236}">
                <a16:creationId xmlns:a16="http://schemas.microsoft.com/office/drawing/2014/main" id="{D268328A-A868-455E-890F-AD189352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2" y="432763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81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DE75F-6BFB-420C-BE15-1EF1D700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00A67A-64A6-4AA9-ABD6-07B99125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F541-BB7D-43B4-A917-0AAD277C507D}" type="slidenum">
              <a:rPr lang="ru-RU" smtClean="0"/>
              <a:t>5</a:t>
            </a:fld>
            <a:endParaRPr lang="ru-RU"/>
          </a:p>
        </p:txBody>
      </p:sp>
      <p:pic>
        <p:nvPicPr>
          <p:cNvPr id="4098" name="Picture 2" descr="разбитый монитор / смешные картинки и другие приколы: комиксы, гиф  анимация, видео, лучший интеллектуальный юмор.">
            <a:extLst>
              <a:ext uri="{FF2B5EF4-FFF2-40B4-BE49-F238E27FC236}">
                <a16:creationId xmlns:a16="http://schemas.microsoft.com/office/drawing/2014/main" id="{B1A11AA0-101B-425E-9919-A7A6AFB61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19767"/>
            <a:ext cx="3051586" cy="228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Игра на нервах. ТОП-10 моментов в играх, которые бесят (ч. I) | Игры с  Алабаем | Дзен">
            <a:extLst>
              <a:ext uri="{FF2B5EF4-FFF2-40B4-BE49-F238E27FC236}">
                <a16:creationId xmlns:a16="http://schemas.microsoft.com/office/drawing/2014/main" id="{0DC85404-9878-4508-A868-59319F0DF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57" y="3614728"/>
            <a:ext cx="3183736" cy="318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12 инструментов повышения личной продуктивности, которые помогут вам не  профакапить дедлайн / Хабр">
            <a:extLst>
              <a:ext uri="{FF2B5EF4-FFF2-40B4-BE49-F238E27FC236}">
                <a16:creationId xmlns:a16="http://schemas.microsoft.com/office/drawing/2014/main" id="{8E46895B-47FB-4DD4-AE9D-3E93E08E7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897" y="3833992"/>
            <a:ext cx="3987725" cy="211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Зачем енот все трогает лапкой - Рамблер/субботний">
            <a:extLst>
              <a:ext uri="{FF2B5EF4-FFF2-40B4-BE49-F238E27FC236}">
                <a16:creationId xmlns:a16="http://schemas.microsoft.com/office/drawing/2014/main" id="{75E3C46C-AFC9-417F-8EFD-D0545AB25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993" y="1164851"/>
            <a:ext cx="4177777" cy="27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Возможно ли не спать 40 лет? Да! | Пикабу">
            <a:extLst>
              <a:ext uri="{FF2B5EF4-FFF2-40B4-BE49-F238E27FC236}">
                <a16:creationId xmlns:a16="http://schemas.microsoft.com/office/drawing/2014/main" id="{D638D44C-8491-480B-82F6-1074CB2FC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143" y="2663835"/>
            <a:ext cx="4391714" cy="230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5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DE75F-6BFB-420C-BE15-1EF1D700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Возникшие проблемы и способы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00A67A-64A6-4AA9-ABD6-07B99125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F541-BB7D-43B4-A917-0AAD277C507D}" type="slidenum">
              <a:rPr lang="ru-RU" smtClean="0"/>
              <a:t>6</a:t>
            </a:fld>
            <a:endParaRPr lang="ru-RU"/>
          </a:p>
        </p:txBody>
      </p:sp>
      <p:pic>
        <p:nvPicPr>
          <p:cNvPr id="5122" name="Picture 2" descr="Ошибка на сайте… Что делать? / Хабр">
            <a:extLst>
              <a:ext uri="{FF2B5EF4-FFF2-40B4-BE49-F238E27FC236}">
                <a16:creationId xmlns:a16="http://schemas.microsoft.com/office/drawing/2014/main" id="{860E9304-8BE1-4B85-ADB3-2A5EA68B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106" y="1986945"/>
            <a:ext cx="7975787" cy="446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9D35FE-2AA2-41A3-AD99-80B5C211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106" y="5595857"/>
            <a:ext cx="7144747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1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1CEDD40-7257-46BD-A45D-D62AA36C5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02" y="4217335"/>
            <a:ext cx="4250892" cy="238953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0041E3-CFB0-448A-BDC7-A8E2101D4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733" y="4020842"/>
            <a:ext cx="4250267" cy="238953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DE75F-6BFB-420C-BE15-1EF1D700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00A67A-64A6-4AA9-ABD6-07B99125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F541-BB7D-43B4-A917-0AAD277C507D}" type="slidenum">
              <a:rPr lang="ru-RU" smtClean="0"/>
              <a:t>7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87C380-CB0D-48FF-8D47-E04DD7F17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02" y="1460942"/>
            <a:ext cx="3531898" cy="19812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950F1E-BB20-4B56-91ED-1C355FAB0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133" y="2593826"/>
            <a:ext cx="4995333" cy="280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F239B4-C869-4E2F-AF9A-60F09F122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0594" y="1367404"/>
            <a:ext cx="9418320" cy="629174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Спасибо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D90C51-EB09-453E-AEA4-D3C53C6A2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493" y="1996578"/>
            <a:ext cx="4466522" cy="458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4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ythrough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928</TotalTime>
  <Words>118</Words>
  <Application>Microsoft Office PowerPoint</Application>
  <PresentationFormat>Широкоэкранный</PresentationFormat>
  <Paragraphs>24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Calibri</vt:lpstr>
      <vt:lpstr>Franklin Gothic Book</vt:lpstr>
      <vt:lpstr>Times New Roman</vt:lpstr>
      <vt:lpstr>Уголки</vt:lpstr>
      <vt:lpstr>Игровое приложение в жанре ужасов и шутера «PyDDoom»</vt:lpstr>
      <vt:lpstr>Цели и задачи</vt:lpstr>
      <vt:lpstr>Актуальность</vt:lpstr>
      <vt:lpstr>Ход работы</vt:lpstr>
      <vt:lpstr>Ход работы</vt:lpstr>
      <vt:lpstr>Возникшие проблемы и способы решения</vt:lpstr>
      <vt:lpstr>Результат работы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Виртуальная лаборатория</dc:title>
  <dc:creator>Артём борисов</dc:creator>
  <cp:lastModifiedBy>Yura Murygin</cp:lastModifiedBy>
  <cp:revision>79</cp:revision>
  <dcterms:created xsi:type="dcterms:W3CDTF">2023-02-12T15:54:36Z</dcterms:created>
  <dcterms:modified xsi:type="dcterms:W3CDTF">2024-01-18T15:16:16Z</dcterms:modified>
</cp:coreProperties>
</file>